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5" r:id="rId4"/>
    <p:sldId id="262" r:id="rId5"/>
    <p:sldId id="263" r:id="rId6"/>
    <p:sldId id="258" r:id="rId7"/>
    <p:sldId id="259" r:id="rId8"/>
    <p:sldId id="260" r:id="rId9"/>
    <p:sldId id="261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3CF8-DE8B-4923-97AF-FEDE09CCD75F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2652-8D49-4B9D-9F04-872E6B814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403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3CF8-DE8B-4923-97AF-FEDE09CCD75F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2652-8D49-4B9D-9F04-872E6B814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543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3CF8-DE8B-4923-97AF-FEDE09CCD75F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2652-8D49-4B9D-9F04-872E6B814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66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3CF8-DE8B-4923-97AF-FEDE09CCD75F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2652-8D49-4B9D-9F04-872E6B814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81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3CF8-DE8B-4923-97AF-FEDE09CCD75F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2652-8D49-4B9D-9F04-872E6B814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77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3CF8-DE8B-4923-97AF-FEDE09CCD75F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2652-8D49-4B9D-9F04-872E6B814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20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3CF8-DE8B-4923-97AF-FEDE09CCD75F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2652-8D49-4B9D-9F04-872E6B814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113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3CF8-DE8B-4923-97AF-FEDE09CCD75F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2652-8D49-4B9D-9F04-872E6B814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41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3CF8-DE8B-4923-97AF-FEDE09CCD75F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2652-8D49-4B9D-9F04-872E6B814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28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3CF8-DE8B-4923-97AF-FEDE09CCD75F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2652-8D49-4B9D-9F04-872E6B814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154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3CF8-DE8B-4923-97AF-FEDE09CCD75F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32652-8D49-4B9D-9F04-872E6B814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245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03CF8-DE8B-4923-97AF-FEDE09CCD75F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32652-8D49-4B9D-9F04-872E6B814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72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611" y="685856"/>
            <a:ext cx="10194324" cy="4304155"/>
          </a:xfrm>
        </p:spPr>
      </p:pic>
      <p:sp>
        <p:nvSpPr>
          <p:cNvPr id="21" name="Текст 20"/>
          <p:cNvSpPr>
            <a:spLocks noGrp="1"/>
          </p:cNvSpPr>
          <p:nvPr>
            <p:ph type="body" sz="half" idx="2"/>
          </p:nvPr>
        </p:nvSpPr>
        <p:spPr>
          <a:xfrm>
            <a:off x="839788" y="4990011"/>
            <a:ext cx="10789504" cy="144997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Домашний театр своими руками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Мастер-класс для родителей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0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393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romashka2015.ucoz.com/mozaika/8e713ffaa7d33b5152306f042ee098ee.jp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3509" y="2035283"/>
            <a:ext cx="5314950" cy="3981450"/>
          </a:xfrm>
          <a:prstGeom prst="rect">
            <a:avLst/>
          </a:prstGeom>
          <a:noFill/>
        </p:spPr>
      </p:pic>
      <p:pic>
        <p:nvPicPr>
          <p:cNvPr id="7" name="Picture 4" descr="https://www.maam.ru/upload/blogs/756275b3a97f152b83f241fc55c16f17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077" y="2035283"/>
            <a:ext cx="4968552" cy="39814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28551" y="654909"/>
            <a:ext cx="6215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Театр из бумажных цилиндров и конусов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3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romashka2015.ucoz.com/mozaika/kot-lisa_i_petukh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6241" y="1302972"/>
            <a:ext cx="5313824" cy="3595773"/>
          </a:xfrm>
          <a:prstGeom prst="rect">
            <a:avLst/>
          </a:prstGeom>
          <a:noFill/>
        </p:spPr>
      </p:pic>
      <p:pic>
        <p:nvPicPr>
          <p:cNvPr id="10" name="Picture 2" descr="http://romashka2015.ucoz.com/mozaika/805cba8a548ed734f160fa3d3by7-kukly-i-igrushki-pal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997" y="1278110"/>
            <a:ext cx="5344747" cy="362063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4997" y="365125"/>
            <a:ext cx="11325068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Пальчиковый  театр            Перчаточный театр                      </a:t>
            </a:r>
            <a:br>
              <a:rPr lang="ru-RU" b="1" dirty="0" smtClean="0">
                <a:solidFill>
                  <a:srgbClr val="C00000"/>
                </a:solidFill>
                <a:latin typeface="+mn-lt"/>
              </a:rPr>
            </a:b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6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75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kuklu-marionetku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908" y="2148035"/>
            <a:ext cx="5441092" cy="4156517"/>
          </a:xfrm>
          <a:prstGeom prst="rect">
            <a:avLst/>
          </a:prstGeom>
          <a:noFill/>
        </p:spPr>
      </p:pic>
      <p:pic>
        <p:nvPicPr>
          <p:cNvPr id="7" name="Picture 2" descr="dom_teatr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8508" y="2148035"/>
            <a:ext cx="5288692" cy="41565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617838"/>
            <a:ext cx="10900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</a:t>
            </a:r>
            <a:r>
              <a:rPr lang="ru-RU" sz="3600" b="1" dirty="0" smtClean="0">
                <a:solidFill>
                  <a:srgbClr val="C00000"/>
                </a:solidFill>
              </a:rPr>
              <a:t>Куклы марионетки                       Куклы </a:t>
            </a:r>
            <a:r>
              <a:rPr lang="ru-RU" sz="3600" b="1" dirty="0">
                <a:solidFill>
                  <a:srgbClr val="C00000"/>
                </a:solidFill>
              </a:rPr>
              <a:t>на пальцах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                                                                        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3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393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romashka2015.ucoz.com/mozaika/22137-gorshki-dlya-cvetov-svoimi-rukami-iz-dsp-f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05048"/>
            <a:ext cx="4858003" cy="4801514"/>
          </a:xfrm>
          <a:prstGeom prst="rect">
            <a:avLst/>
          </a:prstGeom>
          <a:noFill/>
        </p:spPr>
      </p:pic>
      <p:pic>
        <p:nvPicPr>
          <p:cNvPr id="9" name="Picture 2" descr="http://ae01.alicdn.com/kf/HTB1dcYOXrY1gK0jSZTEq6xDQVXaB.jpg_q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9723" y="1805048"/>
            <a:ext cx="4736534" cy="480151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209006"/>
            <a:ext cx="10515600" cy="80989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C00000"/>
                </a:solidFill>
              </a:rPr>
              <a:t>        Куклы на прищепках                                 Куклы </a:t>
            </a:r>
            <a:r>
              <a:rPr lang="ru-RU" sz="3300" b="1" dirty="0" err="1" smtClean="0">
                <a:solidFill>
                  <a:srgbClr val="C00000"/>
                </a:solidFill>
              </a:rPr>
              <a:t>прыгунки</a:t>
            </a:r>
            <a:endParaRPr lang="ru-RU" sz="3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9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114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teatr-tene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5163" y="1985554"/>
            <a:ext cx="5128637" cy="4323805"/>
          </a:xfrm>
          <a:prstGeom prst="rect">
            <a:avLst/>
          </a:prstGeom>
          <a:noFill/>
        </p:spPr>
      </p:pic>
      <p:pic>
        <p:nvPicPr>
          <p:cNvPr id="7" name="Picture 2" descr="http://romashka2015.ucoz.com/mozaika/1011686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959429"/>
            <a:ext cx="4755749" cy="42976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31520" y="391886"/>
            <a:ext cx="1075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</a:t>
            </a:r>
            <a:r>
              <a:rPr lang="ru-RU" sz="3200" b="1" dirty="0" smtClean="0">
                <a:solidFill>
                  <a:srgbClr val="C00000"/>
                </a:solidFill>
              </a:rPr>
              <a:t>Театр на фланелеграфе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                         Теневой </a:t>
            </a:r>
            <a:r>
              <a:rPr lang="ru-RU" sz="3200" b="1" dirty="0" smtClean="0">
                <a:solidFill>
                  <a:srgbClr val="C00000"/>
                </a:solidFill>
              </a:rPr>
              <a:t>театр</a:t>
            </a:r>
            <a:r>
              <a:rPr lang="ru-RU" sz="3200" b="1" dirty="0" smtClean="0">
                <a:solidFill>
                  <a:srgbClr val="C00000"/>
                </a:solidFill>
              </a:rPr>
              <a:t>                                                                 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7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393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dom_teatr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1795" y="1684791"/>
            <a:ext cx="6552728" cy="4485191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31074" y="156754"/>
            <a:ext cx="10922726" cy="13193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Из всего что есть у вас дома можно сделать кукольный театр! Благодарю за внимание!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6562" y="274321"/>
            <a:ext cx="11565923" cy="317321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Любите ли Вы театр так, как любят его ваши дети? С каким восторгом они воспринимают реплики персонажей, переживают за героев на сцене, с каким упоением рассказывают про представление снова и снова... Почему бы тогда не подарить им этот волшебный мир дома? И не просто подарить, а сделать так, чтобы они сами стали активными участниками всего этого необыкновенного процесса.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Фон театр для детей 31 фото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0966" y="2950313"/>
            <a:ext cx="7797113" cy="361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6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6562" y="274321"/>
            <a:ext cx="11565923" cy="31732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Создавая домашний кукольный театр, вы вместе с малышом сможете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примерить на себя множество ролей: будете делать кукол, рисовать декорации, писать сценарий, оформлять сцену, продумывать музыкальное сопровождение и, конечно, показывать сам спектакль.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Только представьте, сколько творчества, фантазии, уверенности в себе потребует это занятие от крохи!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еще тренировка мелкой моторики, развитие речи, художественного вкуса и фантазии, познание нового и интересного, радость совместной деятельности с близкими людьми, гордость за свои успехи... Героев для театра можно легко изготовить дома.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5366" y="3937224"/>
            <a:ext cx="5968313" cy="2712475"/>
          </a:xfrm>
        </p:spPr>
      </p:pic>
    </p:spTree>
    <p:extLst>
      <p:ext uri="{BB962C8B-B14F-4D97-AF65-F5344CB8AC3E}">
        <p14:creationId xmlns:p14="http://schemas.microsoft.com/office/powerpoint/2010/main" xmlns="" val="9966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9451" y="274321"/>
            <a:ext cx="10844349" cy="3173214"/>
          </a:xfrm>
        </p:spPr>
        <p:txBody>
          <a:bodyPr>
            <a:normAutofit/>
          </a:bodyPr>
          <a:lstStyle/>
          <a:p>
            <a:pPr algn="ctr"/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1742" y="3447535"/>
            <a:ext cx="11501317" cy="2419635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2400" b="1" dirty="0" smtClean="0"/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Театр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 - один из самых доступных видов искусства для детей. Помогает решить многие актуальные проблемы педагогики и психологии, Он связан с художественным образованием и воспитанием детей; формированием эстетического вкуса; нравственным воспитанием; развитием коммуникативных качеств личности; воспитанием воли, развитием памяти, воображения, инициативности, фантазии, речи; созданием положительного эмоционального настроя, снятием напряжённости, решением конфликтных ситуаций через игру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/>
            <a:endParaRPr lang="ru-RU" sz="2400" b="1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pic>
        <p:nvPicPr>
          <p:cNvPr id="1030" name="Picture 6" descr="Взрослый предлагает ребёнку другие условия игры- молчанки: &amp;quot;.Теперь мы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6954" y="432486"/>
            <a:ext cx="7389341" cy="301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97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9451" y="274321"/>
            <a:ext cx="10844349" cy="3173214"/>
          </a:xfrm>
        </p:spPr>
        <p:txBody>
          <a:bodyPr>
            <a:normAutofit/>
          </a:bodyPr>
          <a:lstStyle/>
          <a:p>
            <a:pPr algn="ctr"/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9451" y="274321"/>
            <a:ext cx="11501317" cy="59026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Домашний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театр - это прекрасное, совершенно незаслуженно забытое средство семейного досуга и воспитания. Только не надо относиться к нему слишком серьезно, как к какой-нибудь просветительской или педагогической задаче. Домашний театр — это прекрасное средство подружиться вам с вашим ребенком, с его внутренним миром.</a:t>
            </a:r>
          </a:p>
          <a:p>
            <a:pPr algn="ctr"/>
            <a:endParaRPr lang="ru-RU" sz="2400" b="1" dirty="0"/>
          </a:p>
          <a:p>
            <a:pPr algn="ctr"/>
            <a:endParaRPr lang="ru-RU" sz="2400" dirty="0"/>
          </a:p>
        </p:txBody>
      </p:sp>
      <p:pic>
        <p:nvPicPr>
          <p:cNvPr id="1026" name="Picture 2" descr="Театральная деятельность развивает личность ребенка, прививает интерес к ли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0271" y="2617731"/>
            <a:ext cx="6647935" cy="364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87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3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Домашний театр можно сделать своими руками вот несколько примеров.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еатр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палочках из-под мороженого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на дисках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22" name="Объект 2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3546" y="1580606"/>
            <a:ext cx="3995380" cy="5107577"/>
          </a:xfrm>
        </p:spPr>
      </p:pic>
      <p:pic>
        <p:nvPicPr>
          <p:cNvPr id="21" name="Объект 20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971" y="1580606"/>
            <a:ext cx="4428309" cy="5107577"/>
          </a:xfrm>
        </p:spPr>
      </p:pic>
    </p:spTree>
    <p:extLst>
      <p:ext uri="{BB962C8B-B14F-4D97-AF65-F5344CB8AC3E}">
        <p14:creationId xmlns:p14="http://schemas.microsoft.com/office/powerpoint/2010/main" xmlns="" val="28368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765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50000"/>
                  </a:schemeClr>
                </a:solidFill>
              </a:rPr>
              <a:t>Домашний кукольный театр - это возможность взрослому самому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стать ребенком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</a:rPr>
              <a:t>и окунуться в мир детства. И конечно, повод поиграть со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своим малышом... Пусть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</a:rPr>
              <a:t>мир вашего малыша будет наполнен сказочными приключениями, ведь</a:t>
            </a:r>
            <a:br>
              <a:rPr lang="ru-RU" sz="22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</a:rPr>
              <a:t>ребенку нравится творить и играть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вместе с вами!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пластиковых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ложках, и даже на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чупа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чупсах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7817" y="1985555"/>
            <a:ext cx="4325983" cy="45328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1417" y="1985554"/>
            <a:ext cx="4741817" cy="45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31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9343" cy="18555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носочков и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перчаток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Куклы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из носков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и перчаток своими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руками не потребуют много затрат, и их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очень просто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изготовить. В вашем доме всегда найдется несколько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пар трикотажных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или махровых носков, приготовленных на выброс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 Своими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умелыми руками вы дадите им вторую жизнь.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7486" y="2220913"/>
            <a:ext cx="3193143" cy="42669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88685" y="2627088"/>
            <a:ext cx="4267202" cy="3454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2171" y="2220686"/>
            <a:ext cx="3149599" cy="42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93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393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одноразовых тарелочек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У каждой мамы на кухне найдутся одноразовые картонные тарелочки. Придумайте с ребенком поделку и займитесь творчеством. С помощью таких милых и простых в выполнении игрушек дети с большим интересом отвечают на вопросы, учатся пересказу, обогащают свой словарный запас.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Потому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, что от лица сказочного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персонажа детям проще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иинтересней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воспроизводить события из сказок.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3840" y="3148149"/>
            <a:ext cx="3840480" cy="33702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" y="3135086"/>
            <a:ext cx="6701245" cy="338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698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200</Words>
  <Application>Microsoft Office PowerPoint</Application>
  <PresentationFormat>Произвольный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   Любите ли Вы театр так, как любят его ваши дети? С каким восторгом они воспринимают реплики персонажей, переживают за героев на сцене, с каким упоением рассказывают про представление снова и снова... Почему бы тогда не подарить им этот волшебный мир дома? И не просто подарить, а сделать так, чтобы они сами стали активными участниками всего этого необыкновенного процесса. </vt:lpstr>
      <vt:lpstr> Создавая домашний кукольный театр, вы вместе с малышом сможете примерить на себя множество ролей: будете делать кукол, рисовать декорации, писать сценарий, оформлять сцену, продумывать музыкальное сопровождение и, конечно, показывать сам спектакль.    Только представьте, сколько творчества, фантазии, уверенности в себе потребует это занятие от крохи! А еще тренировка мелкой моторики, развитие речи, художественного вкуса и фантазии, познание нового и интересного, радость совместной деятельности с близкими людьми, гордость за свои успехи... Героев для театра можно легко изготовить дома.  </vt:lpstr>
      <vt:lpstr>Слайд 4</vt:lpstr>
      <vt:lpstr>Слайд 5</vt:lpstr>
      <vt:lpstr>  Домашний театр можно сделать своими руками вот несколько примеров. Театр на палочках из-под мороженого, театр на дисках   </vt:lpstr>
      <vt:lpstr>Домашний кукольный театр - это возможность взрослому самому стать ребенком и окунуться в мир детства. И конечно, повод поиграть со своим малышом... Пусть мир вашего малыша будет наполнен сказочными приключениями, ведь ребенку нравится творить и играть вместе с вами!     Театр на пластиковых ложках, и даже на чупа -чупсах.</vt:lpstr>
      <vt:lpstr>     Театр из носочков и перчаток Куклы из носков  и перчаток своими руками не потребуют много затрат, и их очень просто изготовить. В вашем доме всегда найдется несколько пар трикотажных или махровых носков, приготовленных на выброс. Своими умелыми руками вы дадите им вторую жизнь.</vt:lpstr>
      <vt:lpstr>   Театр из одноразовых тарелочек У каждой мамы на кухне найдутся одноразовые картонные тарелочки. Придумайте с ребенком поделку и займитесь творчеством. С помощью таких милых и простых в выполнении игрушек дети с большим интересом отвечают на вопросы, учатся пересказу, обогащают свой словарный запас.  Потому, что от лица сказочного  персонажа детям проще иинтересней воспроизводить события из сказок.</vt:lpstr>
      <vt:lpstr>                          </vt:lpstr>
      <vt:lpstr>Пальчиковый  театр            Перчаточный театр                       </vt:lpstr>
      <vt:lpstr>                          </vt:lpstr>
      <vt:lpstr>                          </vt:lpstr>
      <vt:lpstr>                          </vt:lpstr>
      <vt:lpstr>                   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НАСЕКОМЫЕ</dc:title>
  <dc:creator>Лариса Бабина</dc:creator>
  <cp:lastModifiedBy>Домашний</cp:lastModifiedBy>
  <cp:revision>30</cp:revision>
  <dcterms:created xsi:type="dcterms:W3CDTF">2020-05-16T08:14:15Z</dcterms:created>
  <dcterms:modified xsi:type="dcterms:W3CDTF">2022-02-18T00:36:09Z</dcterms:modified>
</cp:coreProperties>
</file>