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27" r:id="rId1"/>
  </p:sldMasterIdLst>
  <p:sldIdLst>
    <p:sldId id="264" r:id="rId2"/>
    <p:sldId id="262" r:id="rId3"/>
    <p:sldId id="261" r:id="rId4"/>
    <p:sldId id="263" r:id="rId5"/>
    <p:sldId id="265" r:id="rId6"/>
    <p:sldId id="266" r:id="rId7"/>
    <p:sldId id="268" r:id="rId8"/>
    <p:sldId id="269" r:id="rId9"/>
    <p:sldId id="270" r:id="rId10"/>
    <p:sldId id="271" r:id="rId11"/>
    <p:sldId id="275" r:id="rId12"/>
    <p:sldId id="272" r:id="rId13"/>
    <p:sldId id="273" r:id="rId14"/>
    <p:sldId id="274" r:id="rId15"/>
    <p:sldId id="276" r:id="rId16"/>
    <p:sldId id="277" r:id="rId1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39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Средний стиль 2 —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Средний стиль 2 —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004" autoAdjust="0"/>
    <p:restoredTop sz="94660"/>
  </p:normalViewPr>
  <p:slideViewPr>
    <p:cSldViewPr snapToGrid="0">
      <p:cViewPr varScale="1">
        <p:scale>
          <a:sx n="89" d="100"/>
          <a:sy n="89" d="100"/>
        </p:scale>
        <p:origin x="418" y="7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EC34F5-BDE2-4375-B83B-F49841317258}" type="datetimeFigureOut">
              <a:rPr lang="ru-RU" smtClean="0"/>
              <a:t>14.06.2022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9AC15E-FCD1-4167-800F-1DB8497ABFC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568850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EC34F5-BDE2-4375-B83B-F49841317258}" type="datetimeFigureOut">
              <a:rPr lang="ru-RU" smtClean="0"/>
              <a:t>14.06.2022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9AC15E-FCD1-4167-800F-1DB8497ABFC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160498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EC34F5-BDE2-4375-B83B-F49841317258}" type="datetimeFigureOut">
              <a:rPr lang="ru-RU" smtClean="0"/>
              <a:t>14.06.2022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9AC15E-FCD1-4167-800F-1DB8497ABFCE}" type="slidenum">
              <a:rPr lang="ru-RU" smtClean="0"/>
              <a:t>‹#›</a:t>
            </a:fld>
            <a:endParaRPr lang="ru-RU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80201435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EC34F5-BDE2-4375-B83B-F49841317258}" type="datetimeFigureOut">
              <a:rPr lang="ru-RU" smtClean="0"/>
              <a:t>14.06.2022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9AC15E-FCD1-4167-800F-1DB8497ABFC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0931592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EC34F5-BDE2-4375-B83B-F49841317258}" type="datetimeFigureOut">
              <a:rPr lang="ru-RU" smtClean="0"/>
              <a:t>14.06.2022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9AC15E-FCD1-4167-800F-1DB8497ABFCE}" type="slidenum">
              <a:rPr lang="ru-RU" smtClean="0"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78602356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EC34F5-BDE2-4375-B83B-F49841317258}" type="datetimeFigureOut">
              <a:rPr lang="ru-RU" smtClean="0"/>
              <a:t>14.06.2022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9AC15E-FCD1-4167-800F-1DB8497ABFC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5521110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EC34F5-BDE2-4375-B83B-F49841317258}" type="datetimeFigureOut">
              <a:rPr lang="ru-RU" smtClean="0"/>
              <a:t>14.06.2022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9AC15E-FCD1-4167-800F-1DB8497ABFC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2126767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EC34F5-BDE2-4375-B83B-F49841317258}" type="datetimeFigureOut">
              <a:rPr lang="ru-RU" smtClean="0"/>
              <a:t>14.06.2022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9AC15E-FCD1-4167-800F-1DB8497ABFC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185993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EC34F5-BDE2-4375-B83B-F49841317258}" type="datetimeFigureOut">
              <a:rPr lang="ru-RU" smtClean="0"/>
              <a:t>14.06.2022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9AC15E-FCD1-4167-800F-1DB8497ABFC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20604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EC34F5-BDE2-4375-B83B-F49841317258}" type="datetimeFigureOut">
              <a:rPr lang="ru-RU" smtClean="0"/>
              <a:t>14.06.2022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9AC15E-FCD1-4167-800F-1DB8497ABFC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203113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EC34F5-BDE2-4375-B83B-F49841317258}" type="datetimeFigureOut">
              <a:rPr lang="ru-RU" smtClean="0"/>
              <a:t>14.06.2022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9AC15E-FCD1-4167-800F-1DB8497ABFC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755319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EC34F5-BDE2-4375-B83B-F49841317258}" type="datetimeFigureOut">
              <a:rPr lang="ru-RU" smtClean="0"/>
              <a:t>14.06.2022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9AC15E-FCD1-4167-800F-1DB8497ABFC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760970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EC34F5-BDE2-4375-B83B-F49841317258}" type="datetimeFigureOut">
              <a:rPr lang="ru-RU" smtClean="0"/>
              <a:t>14.06.2022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9AC15E-FCD1-4167-800F-1DB8497ABFC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169854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EC34F5-BDE2-4375-B83B-F49841317258}" type="datetimeFigureOut">
              <a:rPr lang="ru-RU" smtClean="0"/>
              <a:t>14.06.2022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9AC15E-FCD1-4167-800F-1DB8497ABFC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382007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EC34F5-BDE2-4375-B83B-F49841317258}" type="datetimeFigureOut">
              <a:rPr lang="ru-RU" smtClean="0"/>
              <a:t>14.06.2022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9AC15E-FCD1-4167-800F-1DB8497ABFC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25409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EC34F5-BDE2-4375-B83B-F49841317258}" type="datetimeFigureOut">
              <a:rPr lang="ru-RU" smtClean="0"/>
              <a:t>14.06.2022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9AC15E-FCD1-4167-800F-1DB8497ABFC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808326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6EC34F5-BDE2-4375-B83B-F49841317258}" type="datetimeFigureOut">
              <a:rPr lang="ru-RU" smtClean="0"/>
              <a:t>14.06.2022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FF9AC15E-FCD1-4167-800F-1DB8497ABFC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897738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8" r:id="rId1"/>
    <p:sldLayoutId id="2147483829" r:id="rId2"/>
    <p:sldLayoutId id="2147483830" r:id="rId3"/>
    <p:sldLayoutId id="2147483831" r:id="rId4"/>
    <p:sldLayoutId id="2147483832" r:id="rId5"/>
    <p:sldLayoutId id="2147483833" r:id="rId6"/>
    <p:sldLayoutId id="2147483834" r:id="rId7"/>
    <p:sldLayoutId id="2147483835" r:id="rId8"/>
    <p:sldLayoutId id="2147483836" r:id="rId9"/>
    <p:sldLayoutId id="2147483837" r:id="rId10"/>
    <p:sldLayoutId id="2147483838" r:id="rId11"/>
    <p:sldLayoutId id="2147483839" r:id="rId12"/>
    <p:sldLayoutId id="2147483840" r:id="rId13"/>
    <p:sldLayoutId id="2147483841" r:id="rId14"/>
    <p:sldLayoutId id="2147483842" r:id="rId15"/>
    <p:sldLayoutId id="2147483843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8.jpeg"/><Relationship Id="rId5" Type="http://schemas.openxmlformats.org/officeDocument/2006/relationships/image" Target="../media/image27.jpeg"/><Relationship Id="rId4" Type="http://schemas.openxmlformats.org/officeDocument/2006/relationships/image" Target="../media/image26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1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4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8.jpeg"/><Relationship Id="rId4" Type="http://schemas.openxmlformats.org/officeDocument/2006/relationships/image" Target="../media/image37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2.jpeg"/><Relationship Id="rId4" Type="http://schemas.openxmlformats.org/officeDocument/2006/relationships/image" Target="../media/image41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5.jpe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eg"/><Relationship Id="rId5" Type="http://schemas.openxmlformats.org/officeDocument/2006/relationships/image" Target="../media/image4.jp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7" Type="http://schemas.openxmlformats.org/officeDocument/2006/relationships/image" Target="../media/image20.jp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jpg"/><Relationship Id="rId5" Type="http://schemas.openxmlformats.org/officeDocument/2006/relationships/image" Target="../media/image18.jpg"/><Relationship Id="rId4" Type="http://schemas.openxmlformats.org/officeDocument/2006/relationships/image" Target="../media/image17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606C77D0-743D-4CBD-B142-43B85C8107F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ru-RU" sz="2400" dirty="0" smtClean="0"/>
              <a:t>Годовой отчет воспитателя 1 младшей группы «Родничок»</a:t>
            </a:r>
            <a:endParaRPr lang="ru-RU" sz="2400" dirty="0"/>
          </a:p>
        </p:txBody>
      </p:sp>
      <p:sp>
        <p:nvSpPr>
          <p:cNvPr id="3" name="Подзаголовок 2">
            <a:extLst>
              <a:ext uri="{FF2B5EF4-FFF2-40B4-BE49-F238E27FC236}">
                <a16:creationId xmlns="" xmlns:a16="http://schemas.microsoft.com/office/drawing/2014/main" id="{9C399882-42E7-4BE1-8700-D04546D8CE06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 anchor="b">
            <a:normAutofit/>
          </a:bodyPr>
          <a:lstStyle/>
          <a:p>
            <a:pPr algn="r"/>
            <a:r>
              <a:rPr lang="ru-RU" sz="1600" dirty="0" smtClean="0"/>
              <a:t>Выполнила воспитатель: Вампилова Н. Ш.</a:t>
            </a:r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428901838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7918" y="396816"/>
            <a:ext cx="4097547" cy="305375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49706" y="396816"/>
            <a:ext cx="4088921" cy="305375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0279" y="3830129"/>
            <a:ext cx="4097547" cy="2708694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49705" y="3937957"/>
            <a:ext cx="4088921" cy="2756141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7661" y="2917884"/>
            <a:ext cx="3114136" cy="23981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424871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3722" y="448573"/>
            <a:ext cx="4048664" cy="3200401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14867" y="448573"/>
            <a:ext cx="4577751" cy="3200401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64302" y="2889848"/>
            <a:ext cx="5029200" cy="34419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122961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959" y="405440"/>
            <a:ext cx="4252822" cy="3183148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66959" y="345056"/>
            <a:ext cx="4156134" cy="3303917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26611" y="2518913"/>
            <a:ext cx="4977441" cy="37826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525957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3194" y="629727"/>
            <a:ext cx="4416724" cy="2769081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66627" y="629727"/>
            <a:ext cx="4137803" cy="2769081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3194" y="3743864"/>
            <a:ext cx="4416724" cy="2631057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66627" y="3873260"/>
            <a:ext cx="4137803" cy="25016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654792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2951" y="422695"/>
            <a:ext cx="4393721" cy="2803584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87396" y="422695"/>
            <a:ext cx="4433978" cy="2803584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2951" y="3562709"/>
            <a:ext cx="4393721" cy="2794959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65034" y="3562709"/>
            <a:ext cx="4356340" cy="27949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243646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5170" y="612476"/>
            <a:ext cx="3683478" cy="305375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11683" y="612476"/>
            <a:ext cx="4347714" cy="3062377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36830" y="3122762"/>
            <a:ext cx="4856671" cy="31313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979546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87261" y="744027"/>
            <a:ext cx="9169878" cy="5715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586938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582" y="0"/>
            <a:ext cx="12153418" cy="6858000"/>
          </a:xfrm>
          <a:prstGeom prst="rect">
            <a:avLst/>
          </a:prstGeom>
        </p:spPr>
      </p:pic>
      <p:sp>
        <p:nvSpPr>
          <p:cNvPr id="6" name="Заголовок 1"/>
          <p:cNvSpPr txBox="1">
            <a:spLocks/>
          </p:cNvSpPr>
          <p:nvPr/>
        </p:nvSpPr>
        <p:spPr>
          <a:xfrm>
            <a:off x="865300" y="2765357"/>
            <a:ext cx="7488832" cy="2331692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ru-RU" altLang="ru-RU" sz="5400" b="1" cap="all" dirty="0">
                <a:latin typeface="Arial" panose="020B0604020202020204" pitchFamily="34" charset="0"/>
                <a:cs typeface="Arial" panose="020B0604020202020204" pitchFamily="34" charset="0"/>
              </a:rPr>
              <a:t>Тема презентации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865300" y="4567426"/>
            <a:ext cx="4442370" cy="138499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Докладчик</a:t>
            </a: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Фамилия Имя Отчество</a:t>
            </a:r>
          </a:p>
          <a:p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должность</a:t>
            </a: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5300" y="411479"/>
            <a:ext cx="2266828" cy="1316674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9358"/>
          <a:stretch/>
        </p:blipFill>
        <p:spPr>
          <a:xfrm>
            <a:off x="10044674" y="679100"/>
            <a:ext cx="1139142" cy="477946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7638" y="-146649"/>
            <a:ext cx="12191999" cy="7004649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2090" y="224286"/>
            <a:ext cx="10317193" cy="61851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631116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Объект 9">
            <a:extLst>
              <a:ext uri="{FF2B5EF4-FFF2-40B4-BE49-F238E27FC236}">
                <a16:creationId xmlns="" xmlns:a16="http://schemas.microsoft.com/office/drawing/2014/main" id="{842193FF-CCA6-4A91-B4FE-A799DA7016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86118" y="1337095"/>
            <a:ext cx="9538108" cy="441526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 smtClean="0"/>
              <a:t>                                             Характеристика группы</a:t>
            </a:r>
          </a:p>
          <a:p>
            <a:pPr marL="0" indent="0">
              <a:buNone/>
            </a:pPr>
            <a:r>
              <a:rPr lang="ru-RU" dirty="0" smtClean="0"/>
              <a:t>Возраст 1,5 – 3 года</a:t>
            </a:r>
          </a:p>
          <a:p>
            <a:pPr marL="0" indent="0">
              <a:buNone/>
            </a:pPr>
            <a:r>
              <a:rPr lang="ru-RU" dirty="0" smtClean="0"/>
              <a:t>Списочный состав: 30 детей</a:t>
            </a:r>
          </a:p>
          <a:p>
            <a:pPr marL="0" indent="0">
              <a:buNone/>
            </a:pPr>
            <a:r>
              <a:rPr lang="ru-RU" dirty="0" smtClean="0"/>
              <a:t>Девочек 14</a:t>
            </a:r>
          </a:p>
          <a:p>
            <a:pPr marL="0" indent="0">
              <a:buNone/>
            </a:pPr>
            <a:r>
              <a:rPr lang="ru-RU" dirty="0" smtClean="0"/>
              <a:t>Мальчиков 16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4244817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1600" dirty="0" smtClean="0"/>
              <a:t>               В группе созданы условия для нормального психосоциального развития детей</a:t>
            </a:r>
            <a:endParaRPr lang="ru-RU" sz="1600" dirty="0"/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802258" y="2169215"/>
            <a:ext cx="8596668" cy="3880773"/>
          </a:xfrm>
        </p:spPr>
        <p:txBody>
          <a:bodyPr/>
          <a:lstStyle/>
          <a:p>
            <a:pPr marL="0" indent="0">
              <a:buNone/>
            </a:pPr>
            <a:r>
              <a:rPr lang="ru-RU" dirty="0" smtClean="0"/>
              <a:t>      </a:t>
            </a:r>
          </a:p>
          <a:p>
            <a:endParaRPr lang="ru-RU" dirty="0"/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4194" y="1343804"/>
            <a:ext cx="3217652" cy="2967083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48475" y="1343804"/>
            <a:ext cx="3417898" cy="2857260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51656" y="3782000"/>
            <a:ext cx="4287329" cy="2796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875485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="" xmlns:a16="http://schemas.microsoft.com/office/drawing/2014/main" id="{B34F123A-42AD-4077-9696-220A96B3CA92}"/>
              </a:ext>
            </a:extLst>
          </p:cNvPr>
          <p:cNvSpPr txBox="1"/>
          <p:nvPr/>
        </p:nvSpPr>
        <p:spPr>
          <a:xfrm>
            <a:off x="828136" y="836762"/>
            <a:ext cx="599211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dirty="0" smtClean="0"/>
              <a:t>   </a:t>
            </a:r>
            <a:endParaRPr lang="ru-RU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21509" y="836762"/>
            <a:ext cx="5302994" cy="5253487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596" y="681487"/>
            <a:ext cx="5570961" cy="47445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117501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="" xmlns:a16="http://schemas.microsoft.com/office/drawing/2014/main" id="{2B1053A9-1CC3-4273-8FFB-063D92DFCE70}"/>
              </a:ext>
            </a:extLst>
          </p:cNvPr>
          <p:cNvSpPr txBox="1"/>
          <p:nvPr/>
        </p:nvSpPr>
        <p:spPr>
          <a:xfrm>
            <a:off x="2926650" y="734091"/>
            <a:ext cx="610718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dirty="0" smtClean="0"/>
              <a:t> </a:t>
            </a:r>
            <a:endParaRPr lang="ru-RU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1322" y="379561"/>
            <a:ext cx="4080294" cy="3234907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86136" y="379561"/>
            <a:ext cx="4106174" cy="3321171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68150" y="3114136"/>
            <a:ext cx="4951563" cy="37438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068041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="" xmlns:a16="http://schemas.microsoft.com/office/drawing/2014/main" id="{18923C47-34D0-4F01-BF4C-04A82E4F966F}"/>
              </a:ext>
            </a:extLst>
          </p:cNvPr>
          <p:cNvSpPr txBox="1"/>
          <p:nvPr/>
        </p:nvSpPr>
        <p:spPr>
          <a:xfrm>
            <a:off x="686418" y="897147"/>
            <a:ext cx="5724512" cy="218521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000" b="1" dirty="0" smtClean="0"/>
              <a:t>Перед воспитателями группы были поставлены следующие задачи:</a:t>
            </a:r>
          </a:p>
          <a:p>
            <a:r>
              <a:rPr lang="ru-RU" sz="1600" b="1" dirty="0"/>
              <a:t/>
            </a:r>
            <a:br>
              <a:rPr lang="ru-RU" sz="1600" b="1" dirty="0"/>
            </a:br>
            <a:r>
              <a:rPr lang="ru-RU" sz="1600" dirty="0" smtClean="0"/>
              <a:t>создание </a:t>
            </a:r>
            <a:r>
              <a:rPr lang="ru-RU" sz="1600" dirty="0"/>
              <a:t>благоприятных условий для полноценного проживания ребенком дошкольного детства, формирование основ базовой культуры личности, всестороннее развитие психических и физических качеств</a:t>
            </a:r>
            <a:endParaRPr lang="ru-RU" sz="1600" b="1" dirty="0" smtClean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51198" y="1421913"/>
            <a:ext cx="4618418" cy="44009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773381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="" xmlns:a16="http://schemas.microsoft.com/office/drawing/2014/main" id="{6B6FF17F-FFEA-4C9F-B3B7-C78E00A327D1}"/>
              </a:ext>
            </a:extLst>
          </p:cNvPr>
          <p:cNvSpPr txBox="1"/>
          <p:nvPr/>
        </p:nvSpPr>
        <p:spPr>
          <a:xfrm>
            <a:off x="681486" y="957532"/>
            <a:ext cx="10843404" cy="20313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r>
              <a:rPr lang="ru-RU" dirty="0" smtClean="0"/>
              <a:t> </a:t>
            </a:r>
            <a:endParaRPr lang="ru-RU" dirty="0"/>
          </a:p>
          <a:p>
            <a:endParaRPr lang="ru-RU" dirty="0"/>
          </a:p>
          <a:p>
            <a:endParaRPr lang="ru-RU" dirty="0"/>
          </a:p>
          <a:p>
            <a:endParaRPr lang="ru-RU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7034" y="191743"/>
            <a:ext cx="3114136" cy="2258159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64633" y="191744"/>
            <a:ext cx="3528205" cy="2327170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3730" y="191743"/>
            <a:ext cx="3725612" cy="2327171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7035" y="2988858"/>
            <a:ext cx="3114135" cy="2881856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02158" y="2988857"/>
            <a:ext cx="3390680" cy="2910205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3730" y="2988857"/>
            <a:ext cx="3725611" cy="27758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074003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29728" y="629728"/>
            <a:ext cx="8514272" cy="15197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107000"/>
              </a:lnSpc>
              <a:spcAft>
                <a:spcPts val="800"/>
              </a:spcAft>
            </a:pP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+mj-lt"/>
              <a:buAutoNum type="arabicPeriod"/>
            </a:pP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+mj-lt"/>
              <a:buAutoNum type="arabicPeriod"/>
            </a:pPr>
            <a:endParaRPr lang="ru-RU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ru-RU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7322" y="530086"/>
            <a:ext cx="5022574" cy="3591339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51842" y="530085"/>
            <a:ext cx="5194853" cy="3591339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2695" y="2663686"/>
            <a:ext cx="4863549" cy="37106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7490467"/>
      </p:ext>
    </p:extLst>
  </p:cSld>
  <p:clrMapOvr>
    <a:masterClrMapping/>
  </p:clrMapOvr>
</p:sld>
</file>

<file path=ppt/theme/theme1.xml><?xml version="1.0" encoding="utf-8"?>
<a:theme xmlns:a="http://schemas.openxmlformats.org/drawingml/2006/main" name="Грань">
  <a:themeElements>
    <a:clrScheme name="Грань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Грань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Грань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1325</TotalTime>
  <Words>63</Words>
  <Application>Microsoft Office PowerPoint</Application>
  <PresentationFormat>Широкоэкранный</PresentationFormat>
  <Paragraphs>26</Paragraphs>
  <Slides>16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22" baseType="lpstr">
      <vt:lpstr>Arial</vt:lpstr>
      <vt:lpstr>Calibri</vt:lpstr>
      <vt:lpstr>Times New Roman</vt:lpstr>
      <vt:lpstr>Trebuchet MS</vt:lpstr>
      <vt:lpstr>Wingdings 3</vt:lpstr>
      <vt:lpstr>Грань</vt:lpstr>
      <vt:lpstr>Годовой отчет воспитателя 1 младшей группы «Родничок»</vt:lpstr>
      <vt:lpstr>Презентация PowerPoint</vt:lpstr>
      <vt:lpstr>Презентация PowerPoint</vt:lpstr>
      <vt:lpstr>               В группе созданы условия для нормального психосоциального развития детей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Design</dc:creator>
  <cp:lastModifiedBy>User</cp:lastModifiedBy>
  <cp:revision>84</cp:revision>
  <dcterms:created xsi:type="dcterms:W3CDTF">2019-05-31T06:38:44Z</dcterms:created>
  <dcterms:modified xsi:type="dcterms:W3CDTF">2022-06-14T15:34:39Z</dcterms:modified>
</cp:coreProperties>
</file>