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64" r:id="rId2"/>
    <p:sldId id="262" r:id="rId3"/>
    <p:sldId id="261" r:id="rId4"/>
    <p:sldId id="263" r:id="rId5"/>
    <p:sldId id="265" r:id="rId6"/>
    <p:sldId id="266" r:id="rId7"/>
    <p:sldId id="268" r:id="rId8"/>
    <p:sldId id="269" r:id="rId9"/>
    <p:sldId id="270" r:id="rId10"/>
    <p:sldId id="271" r:id="rId11"/>
    <p:sldId id="275" r:id="rId12"/>
    <p:sldId id="272" r:id="rId13"/>
    <p:sldId id="273" r:id="rId14"/>
    <p:sldId id="274" r:id="rId15"/>
    <p:sldId id="276" r:id="rId16"/>
    <p:sldId id="27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3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4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885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049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0143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315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860235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6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599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6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31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53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97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8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200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40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32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C34F5-BDE2-4375-B83B-F49841317258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9AC15E-FCD1-4167-800F-1DB8497ABF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7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6C77D0-743D-4CBD-B142-43B85C8107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Годовой отчет воспитателя 1 младшей группы «Родничок»</a:t>
            </a:r>
            <a:endParaRPr lang="ru-RU" sz="24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C399882-42E7-4BE1-8700-D04546D8CE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b">
            <a:normAutofit/>
          </a:bodyPr>
          <a:lstStyle/>
          <a:p>
            <a:pPr algn="r"/>
            <a:r>
              <a:rPr lang="ru-RU" sz="1600" dirty="0" smtClean="0"/>
              <a:t>Выполнила воспитатель: Вампилова Н. Ш.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89018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8" y="396816"/>
            <a:ext cx="4097547" cy="3053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06" y="396816"/>
            <a:ext cx="4088921" cy="3053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9" y="3830129"/>
            <a:ext cx="4097547" cy="27086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705" y="3937957"/>
            <a:ext cx="4088921" cy="27561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661" y="2917884"/>
            <a:ext cx="3114136" cy="23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2487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22" y="448573"/>
            <a:ext cx="4048664" cy="3200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67" y="448573"/>
            <a:ext cx="4577751" cy="3200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302" y="2889848"/>
            <a:ext cx="5029200" cy="344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2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9" y="405440"/>
            <a:ext cx="4252822" cy="31831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959" y="345056"/>
            <a:ext cx="4156134" cy="33039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611" y="2518913"/>
            <a:ext cx="4977441" cy="37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59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94" y="629727"/>
            <a:ext cx="4416724" cy="2769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27" y="629727"/>
            <a:ext cx="4137803" cy="27690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194" y="3743864"/>
            <a:ext cx="4416724" cy="2631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27" y="3873260"/>
            <a:ext cx="4137803" cy="250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47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422695"/>
            <a:ext cx="4393721" cy="28035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396" y="422695"/>
            <a:ext cx="4433978" cy="28035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51" y="3562709"/>
            <a:ext cx="4393721" cy="279495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034" y="3562709"/>
            <a:ext cx="4356340" cy="279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36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70" y="612476"/>
            <a:ext cx="3683478" cy="30537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683" y="612476"/>
            <a:ext cx="4347714" cy="30623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30" y="3122762"/>
            <a:ext cx="4856671" cy="313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95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261" y="744027"/>
            <a:ext cx="91698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869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" y="0"/>
            <a:ext cx="12153418" cy="6858000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865300" y="2765357"/>
            <a:ext cx="7488832" cy="23316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altLang="ru-RU" sz="5400" b="1" cap="all" dirty="0">
                <a:latin typeface="Arial" panose="020B0604020202020204" pitchFamily="34" charset="0"/>
                <a:cs typeface="Arial" panose="020B0604020202020204" pitchFamily="34" charset="0"/>
              </a:rPr>
              <a:t>Тема презентации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5300" y="4567426"/>
            <a:ext cx="444237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Докладчик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Фамилия Имя Отчество</a:t>
            </a:r>
          </a:p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00" y="411479"/>
            <a:ext cx="2266828" cy="13166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58"/>
          <a:stretch/>
        </p:blipFill>
        <p:spPr>
          <a:xfrm>
            <a:off x="10044674" y="679100"/>
            <a:ext cx="1139142" cy="477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38" y="-146649"/>
            <a:ext cx="12191999" cy="7004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90" y="224286"/>
            <a:ext cx="10317193" cy="618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1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бъект 9">
            <a:extLst>
              <a:ext uri="{FF2B5EF4-FFF2-40B4-BE49-F238E27FC236}">
                <a16:creationId xmlns="" xmlns:a16="http://schemas.microsoft.com/office/drawing/2014/main" id="{842193FF-CCA6-4A91-B4FE-A799DA7016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6118" y="1337095"/>
            <a:ext cx="9538108" cy="44152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                                         Характеристика группы</a:t>
            </a:r>
          </a:p>
          <a:p>
            <a:pPr marL="0" indent="0">
              <a:buNone/>
            </a:pPr>
            <a:r>
              <a:rPr lang="ru-RU" dirty="0" smtClean="0"/>
              <a:t>Возраст 1,5 – 3 года</a:t>
            </a:r>
          </a:p>
          <a:p>
            <a:pPr marL="0" indent="0">
              <a:buNone/>
            </a:pPr>
            <a:r>
              <a:rPr lang="ru-RU" dirty="0" smtClean="0"/>
              <a:t>Списочный состав: 30 детей</a:t>
            </a:r>
          </a:p>
          <a:p>
            <a:pPr marL="0" indent="0">
              <a:buNone/>
            </a:pPr>
            <a:r>
              <a:rPr lang="ru-RU" dirty="0" smtClean="0"/>
              <a:t>Девочек 14</a:t>
            </a:r>
          </a:p>
          <a:p>
            <a:pPr marL="0" indent="0">
              <a:buNone/>
            </a:pPr>
            <a:r>
              <a:rPr lang="ru-RU" dirty="0" smtClean="0"/>
              <a:t>Мальчиков 16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2448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               В группе созданы условия для нормального психосоциального развития детей</a:t>
            </a:r>
            <a:endParaRPr lang="ru-RU" sz="16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02258" y="2169215"/>
            <a:ext cx="8596668" cy="388077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94" y="1343804"/>
            <a:ext cx="3217652" cy="296708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75" y="1343804"/>
            <a:ext cx="3417898" cy="28572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656" y="3782000"/>
            <a:ext cx="4287329" cy="27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5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34F123A-42AD-4077-9696-220A96B3CA92}"/>
              </a:ext>
            </a:extLst>
          </p:cNvPr>
          <p:cNvSpPr txBox="1"/>
          <p:nvPr/>
        </p:nvSpPr>
        <p:spPr>
          <a:xfrm>
            <a:off x="828136" y="836762"/>
            <a:ext cx="59921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509" y="836762"/>
            <a:ext cx="5302994" cy="52534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96" y="681487"/>
            <a:ext cx="5570961" cy="474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75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B1053A9-1CC3-4273-8FFB-063D92DFCE70}"/>
              </a:ext>
            </a:extLst>
          </p:cNvPr>
          <p:cNvSpPr txBox="1"/>
          <p:nvPr/>
        </p:nvSpPr>
        <p:spPr>
          <a:xfrm>
            <a:off x="2926650" y="734091"/>
            <a:ext cx="61071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22" y="379561"/>
            <a:ext cx="4080294" cy="3234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136" y="379561"/>
            <a:ext cx="4106174" cy="33211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0" y="3114136"/>
            <a:ext cx="4951563" cy="37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80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8923C47-34D0-4F01-BF4C-04A82E4F966F}"/>
              </a:ext>
            </a:extLst>
          </p:cNvPr>
          <p:cNvSpPr txBox="1"/>
          <p:nvPr/>
        </p:nvSpPr>
        <p:spPr>
          <a:xfrm>
            <a:off x="686418" y="897147"/>
            <a:ext cx="572451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 smtClean="0"/>
              <a:t>Перед воспитателями группы были поставлены следующие задачи:</a:t>
            </a:r>
          </a:p>
          <a:p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dirty="0" smtClean="0"/>
              <a:t>создание </a:t>
            </a:r>
            <a:r>
              <a:rPr lang="ru-RU" sz="1600" dirty="0"/>
              <a:t>благоприятных условий для полноценного проживания ребенком дошкольного детства, формирование основ базовой культуры личности, всестороннее развитие психических и физических качеств</a:t>
            </a:r>
            <a:endParaRPr lang="ru-RU" sz="1600" b="1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198" y="1421913"/>
            <a:ext cx="4618418" cy="440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33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B6FF17F-FFEA-4C9F-B3B7-C78E00A327D1}"/>
              </a:ext>
            </a:extLst>
          </p:cNvPr>
          <p:cNvSpPr txBox="1"/>
          <p:nvPr/>
        </p:nvSpPr>
        <p:spPr>
          <a:xfrm>
            <a:off x="681486" y="957532"/>
            <a:ext cx="108434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91743"/>
            <a:ext cx="3114136" cy="2258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33" y="191744"/>
            <a:ext cx="3528205" cy="23271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30" y="191743"/>
            <a:ext cx="3725612" cy="23271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5" y="2988858"/>
            <a:ext cx="3114135" cy="28818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158" y="2988857"/>
            <a:ext cx="3390680" cy="291020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730" y="2988857"/>
            <a:ext cx="3725611" cy="27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400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29728" y="629728"/>
            <a:ext cx="8514272" cy="1519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2" y="530086"/>
            <a:ext cx="5022574" cy="35913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42" y="530085"/>
            <a:ext cx="5194853" cy="35913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95" y="2663686"/>
            <a:ext cx="4863549" cy="371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90467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1325</TotalTime>
  <Words>63</Words>
  <Application>Microsoft Office PowerPoint</Application>
  <PresentationFormat>Широкоэкранный</PresentationFormat>
  <Paragraphs>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Trebuchet MS</vt:lpstr>
      <vt:lpstr>Wingdings 3</vt:lpstr>
      <vt:lpstr>Грань</vt:lpstr>
      <vt:lpstr>Годовой отчет воспитателя 1 младшей группы «Родничок»</vt:lpstr>
      <vt:lpstr>Презентация PowerPoint</vt:lpstr>
      <vt:lpstr>Презентация PowerPoint</vt:lpstr>
      <vt:lpstr>               В группе созданы условия для нормального психосоциального развития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</dc:creator>
  <cp:lastModifiedBy>User</cp:lastModifiedBy>
  <cp:revision>84</cp:revision>
  <dcterms:created xsi:type="dcterms:W3CDTF">2019-05-31T06:38:44Z</dcterms:created>
  <dcterms:modified xsi:type="dcterms:W3CDTF">2022-06-14T15:34:39Z</dcterms:modified>
</cp:coreProperties>
</file>