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4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76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40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03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46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88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16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62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26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3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BC6EE-5AD6-44DE-9D4C-9D55B9BB6C29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01A13-5622-4C53-AD2C-2A7AAF7171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3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region15.ru/wp-content/uploads/2020/04/s1200-1-1024x6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6" y="0"/>
            <a:ext cx="12192000" cy="694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2825" y="5422006"/>
            <a:ext cx="9144000" cy="12042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Улан-Удэ</a:t>
            </a:r>
            <a:b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37882"/>
            <a:ext cx="9144000" cy="481991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Муниципальное бюджетное дошкольное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Образовательное учреждение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Детский сад «Светлячок» №33/2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Комбинированного вида</a:t>
            </a:r>
          </a:p>
          <a:p>
            <a:r>
              <a:rPr lang="de-DE" sz="3200" dirty="0" err="1">
                <a:solidFill>
                  <a:srgbClr val="FF0000"/>
                </a:solidFill>
              </a:rPr>
              <a:t>Проект</a:t>
            </a:r>
            <a:r>
              <a:rPr lang="de-DE" sz="3200" dirty="0">
                <a:solidFill>
                  <a:srgbClr val="FF0000"/>
                </a:solidFill>
              </a:rPr>
              <a:t> « </a:t>
            </a:r>
            <a:r>
              <a:rPr lang="ru-RU" sz="3200" dirty="0" smtClean="0">
                <a:solidFill>
                  <a:srgbClr val="FF0000"/>
                </a:solidFill>
              </a:rPr>
              <a:t>Путь к звёздам</a:t>
            </a:r>
            <a:r>
              <a:rPr lang="de-DE" sz="3200" dirty="0" smtClean="0">
                <a:solidFill>
                  <a:srgbClr val="FF0000"/>
                </a:solidFill>
              </a:rPr>
              <a:t>» в</a:t>
            </a:r>
            <a:r>
              <a:rPr lang="ru-RU" sz="3200" dirty="0" smtClean="0">
                <a:solidFill>
                  <a:srgbClr val="FF0000"/>
                </a:solidFill>
              </a:rPr>
              <a:t> первой</a:t>
            </a:r>
            <a:r>
              <a:rPr lang="de-DE" sz="3200" dirty="0" smtClean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младшей</a:t>
            </a:r>
            <a:r>
              <a:rPr lang="de-DE" sz="3200" dirty="0">
                <a:solidFill>
                  <a:srgbClr val="FF0000"/>
                </a:solidFill>
              </a:rPr>
              <a:t> </a:t>
            </a:r>
            <a:r>
              <a:rPr lang="de-DE" sz="3200" dirty="0" err="1">
                <a:solidFill>
                  <a:srgbClr val="FF0000"/>
                </a:solidFill>
              </a:rPr>
              <a:t>группе</a:t>
            </a:r>
            <a:r>
              <a:rPr lang="de-DE" sz="3200" dirty="0">
                <a:solidFill>
                  <a:srgbClr val="FF0000"/>
                </a:solidFill>
              </a:rPr>
              <a:t>.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                                                                       Подготовили и провели:   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                                                Риттер М.А.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                                                           Владимирова Т.А.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88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304800"/>
            <a:ext cx="11925836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4" y="618186"/>
            <a:ext cx="3739435" cy="56216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318" y="618186"/>
            <a:ext cx="3389975" cy="5621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52" y="618186"/>
            <a:ext cx="3515328" cy="562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7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8" y="366216"/>
            <a:ext cx="11682484" cy="65532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618" y="698311"/>
            <a:ext cx="6164238" cy="5889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2" y="479945"/>
            <a:ext cx="4749421" cy="637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54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52400"/>
            <a:ext cx="11546006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47" y="491319"/>
            <a:ext cx="8964706" cy="569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0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7" y="152400"/>
            <a:ext cx="11600596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17" y="354841"/>
            <a:ext cx="5143500" cy="61483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473" y="1169157"/>
            <a:ext cx="3944202" cy="449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982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7" y="152400"/>
            <a:ext cx="11573302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02" y="477672"/>
            <a:ext cx="3297115" cy="56911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23" y="477672"/>
            <a:ext cx="6651009" cy="586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30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12" y="152400"/>
            <a:ext cx="11627892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03" y="498231"/>
            <a:ext cx="9157648" cy="586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5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7" y="152400"/>
            <a:ext cx="11177517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70" y="559559"/>
            <a:ext cx="5732059" cy="5540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056" y="996287"/>
            <a:ext cx="4143234" cy="429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28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1" y="152400"/>
            <a:ext cx="11450471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99498"/>
            <a:ext cx="3810000" cy="2857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076" y="388962"/>
            <a:ext cx="6028899" cy="572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1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4.infourok.ru/uploads/ex/063a/000695e9-eaf99522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63" y="0"/>
            <a:ext cx="1071522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197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culture.ru/storage/images/67f085add98fc0fc9a1f5edaebf32885/e04ba31c7bd3066c922fcd21e9ad6975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78" y="0"/>
            <a:ext cx="11603864" cy="6555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56572" cy="5404610"/>
          </a:xfrm>
        </p:spPr>
        <p:txBody>
          <a:bodyPr>
            <a:noAutofit/>
          </a:bodyPr>
          <a:lstStyle/>
          <a:p>
            <a:r>
              <a:rPr lang="de-DE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 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космосе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космонавтах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космонавтами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собаки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Белка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Ю.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Гагарином</a:t>
            </a:r>
            <a:r>
              <a:rPr lang="de-DE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В. </a:t>
            </a:r>
            <a:r>
              <a:rPr lang="de-DE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Терешковой</a:t>
            </a:r>
            <a:r>
              <a:rPr lang="de-DE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de-D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Дать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празднике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12 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космонавтики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 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космосе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lang="de-DE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взаимодействовать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другом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de-D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FF00"/>
                </a:solidFill>
              </a:rPr>
              <a:t/>
            </a:r>
            <a:br>
              <a:rPr lang="ru-RU" sz="3200" dirty="0">
                <a:solidFill>
                  <a:srgbClr val="FFFF00"/>
                </a:solidFill>
              </a:rPr>
            </a:br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40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788"/>
            <a:ext cx="11758411" cy="6670653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6365"/>
            <a:ext cx="9144000" cy="564094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познавательно- творческий, краткосрочный.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проекта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 неделя.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12.04.2021г.- 16.04.2021г.</a:t>
            </a:r>
          </a:p>
          <a:p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совместной организованной деятельности, в режимный моментах.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участников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воспитатели, дети и их родители.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2- 3 года (первая младшая группа)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64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9" y="103031"/>
            <a:ext cx="11925835" cy="66068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1281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по теме «Космос» (познакомить детей с Российским праздником- «День Космонавтики», с космосом, с первым космонавтом Ю.А. Гагариным).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Беседа «Что такое космос».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Лепка: «Ракета». Цель: учить детей раскатыванию пластилина прямыми движениями ладони, заостряя один конец, лепить шар и слегка сплющить.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Рисование: «Неизвестная планета». Цель: учить детей рисовать нетрадиционным методом- губкой.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Поделка из бросового материала: «Полёт на ракете».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Сюжетно- ролевая игра: «Мы космонавты», «Весёлое путешествие в космос».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9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20" y="90152"/>
            <a:ext cx="11835684" cy="661544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734095"/>
            <a:ext cx="9144000" cy="542200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-Слушание песен: «Разукрасим все планеты», аудиозаписи о космосе.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-Дидактические игры: «Сложи из геометрических фигур (ракета, звёздочки и др.), «Дорисуй фигуру», «Сложи ракету из картона». Цель: закреплять геометрические фигуры, развивать творческое воображение, умение дорисовывать неполный рисунок.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-Игровые ситуации: «Мы космонавты», «Мы летим на ракете».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побуждать детей к обыгрыванию сюжета, включать импровизацию, привлекать к подготовке предметной среды для игр.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Конструирование: «Космодром из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«Строим ракету».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 в планетарий, знакомились с солнечной системой.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017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6" y="233363"/>
            <a:ext cx="11861443" cy="65532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66671"/>
            <a:ext cx="9144000" cy="570534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-Работа с родителями: подготовили папки- передвижки по теме «Космос», изготовление родителями поделок к выставке: «Дорога в космос».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-Итоговое мероприятие: компьютерная презентация «Далёкий космос».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264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297"/>
            <a:ext cx="12192000" cy="65532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351" y="196858"/>
            <a:ext cx="4739781" cy="227874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160" y="1336228"/>
            <a:ext cx="2091989" cy="43513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8" y="2757158"/>
            <a:ext cx="2857500" cy="381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389" y="1905000"/>
            <a:ext cx="2381250" cy="4953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656" y="2479059"/>
            <a:ext cx="23812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00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84"/>
            <a:ext cx="11990231" cy="655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85" y="416417"/>
            <a:ext cx="2857500" cy="381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726" y="553791"/>
            <a:ext cx="68429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626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245</Words>
  <Application>Microsoft Office PowerPoint</Application>
  <PresentationFormat>Широкоэкранный</PresentationFormat>
  <Paragraphs>26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г. Улан-Удэ 2021 г</vt:lpstr>
      <vt:lpstr>Презентация PowerPoint</vt:lpstr>
      <vt:lpstr>Цель: Формирование представлений о космосе, космонавтах. Познакомить с первыми космонавтами: собаки Белка и Стрелка, Ю. Гагарином, В. Терешковой.  Задачи:   Дать знания детям о празднике 12 апреля - День космонавтики, о космосе  Развивать у детей речь, воображение и мышление. Развивать умения взаимодействовать друг с другом, побуждать детей к совместной деятельности.  </vt:lpstr>
      <vt:lpstr>Презентация PowerPoint</vt:lpstr>
      <vt:lpstr>                Образовательная деятельность : - Рассматривание иллюстраций по теме «Космос» (познакомить детей с Российским праздником- «День Космонавтики», с космосом, с первым космонавтом Ю.А. Гагариным). - Беседа «Что такое космос». - Лепка: «Ракета». Цель: учить детей раскатыванию пластилина прямыми движениями ладони, заостряя один конец, лепить шар и слегка сплющить. - Рисование: «Неизвестная планета». Цель: учить детей рисовать нетрадиционным методом- губкой. - Поделка из бросового материала: «Полёт на ракете». - Сюжетно- ролевая игра: «Мы космонавты», «Весёлое путешествие в космос».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19</cp:revision>
  <dcterms:created xsi:type="dcterms:W3CDTF">2021-04-13T12:20:00Z</dcterms:created>
  <dcterms:modified xsi:type="dcterms:W3CDTF">2021-04-14T11:51:03Z</dcterms:modified>
</cp:coreProperties>
</file>