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C6EE-5AD6-44DE-9D4C-9D55B9BB6C2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A13-5622-4C53-AD2C-2A7AAF71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4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C6EE-5AD6-44DE-9D4C-9D55B9BB6C2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A13-5622-4C53-AD2C-2A7AAF71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6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C6EE-5AD6-44DE-9D4C-9D55B9BB6C2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A13-5622-4C53-AD2C-2A7AAF71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0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C6EE-5AD6-44DE-9D4C-9D55B9BB6C2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A13-5622-4C53-AD2C-2A7AAF71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3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C6EE-5AD6-44DE-9D4C-9D55B9BB6C2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A13-5622-4C53-AD2C-2A7AAF71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6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C6EE-5AD6-44DE-9D4C-9D55B9BB6C2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A13-5622-4C53-AD2C-2A7AAF71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8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C6EE-5AD6-44DE-9D4C-9D55B9BB6C2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A13-5622-4C53-AD2C-2A7AAF71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1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C6EE-5AD6-44DE-9D4C-9D55B9BB6C2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A13-5622-4C53-AD2C-2A7AAF71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2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C6EE-5AD6-44DE-9D4C-9D55B9BB6C2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A13-5622-4C53-AD2C-2A7AAF71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6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C6EE-5AD6-44DE-9D4C-9D55B9BB6C2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A13-5622-4C53-AD2C-2A7AAF71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C6EE-5AD6-44DE-9D4C-9D55B9BB6C2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A13-5622-4C53-AD2C-2A7AAF71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BC6EE-5AD6-44DE-9D4C-9D55B9BB6C2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1A13-5622-4C53-AD2C-2A7AAF717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3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region15.ru/wp-content/uploads/2020/04/s1200-1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6" y="0"/>
            <a:ext cx="12192000" cy="6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2825" y="5422006"/>
            <a:ext cx="9144000" cy="12042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Улан-Удэ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7882"/>
            <a:ext cx="9144000" cy="481991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Муниципальное бюджетное дошкольное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Образовательное учреждение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Детский сад «Светлячок» №33/2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Комбинированного вида</a:t>
            </a:r>
          </a:p>
          <a:p>
            <a:r>
              <a:rPr lang="de-DE" sz="3200" dirty="0" err="1">
                <a:solidFill>
                  <a:srgbClr val="FF0000"/>
                </a:solidFill>
              </a:rPr>
              <a:t>Проект</a:t>
            </a:r>
            <a:r>
              <a:rPr lang="de-DE" sz="3200" dirty="0">
                <a:solidFill>
                  <a:srgbClr val="FF0000"/>
                </a:solidFill>
              </a:rPr>
              <a:t> « </a:t>
            </a:r>
            <a:r>
              <a:rPr lang="ru-RU" sz="3200" dirty="0" smtClean="0">
                <a:solidFill>
                  <a:srgbClr val="FF0000"/>
                </a:solidFill>
              </a:rPr>
              <a:t>Путь к звёздам</a:t>
            </a:r>
            <a:r>
              <a:rPr lang="de-DE" sz="3200" dirty="0" smtClean="0">
                <a:solidFill>
                  <a:srgbClr val="FF0000"/>
                </a:solidFill>
              </a:rPr>
              <a:t>» в</a:t>
            </a:r>
            <a:r>
              <a:rPr lang="ru-RU" sz="3200" dirty="0" smtClean="0">
                <a:solidFill>
                  <a:srgbClr val="FF0000"/>
                </a:solidFill>
              </a:rPr>
              <a:t> первой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младшей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группе</a:t>
            </a:r>
            <a:r>
              <a:rPr lang="de-DE" sz="3200" dirty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Подготовили и провели: 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Риттер М.А.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Владимирова Т.А.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8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304800"/>
            <a:ext cx="11925836" cy="655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4" y="618186"/>
            <a:ext cx="3739435" cy="5621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18" y="618186"/>
            <a:ext cx="3389975" cy="5621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52" y="618186"/>
            <a:ext cx="3515328" cy="56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7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366216"/>
            <a:ext cx="11682484" cy="655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8" y="698311"/>
            <a:ext cx="6164238" cy="5889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479945"/>
            <a:ext cx="4749421" cy="63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5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2400"/>
            <a:ext cx="11546006" cy="655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7" y="491319"/>
            <a:ext cx="8964706" cy="56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152400"/>
            <a:ext cx="11600596" cy="655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7" y="354841"/>
            <a:ext cx="5143500" cy="6148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3" y="1169157"/>
            <a:ext cx="3944202" cy="44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8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52400"/>
            <a:ext cx="11573302" cy="655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02" y="477672"/>
            <a:ext cx="3297115" cy="56911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23" y="477672"/>
            <a:ext cx="6651009" cy="58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3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52400"/>
            <a:ext cx="11627892" cy="655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498231"/>
            <a:ext cx="9157648" cy="58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5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152400"/>
            <a:ext cx="11177517" cy="655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559559"/>
            <a:ext cx="5732059" cy="5540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56" y="996287"/>
            <a:ext cx="4143234" cy="429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2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152400"/>
            <a:ext cx="11450471" cy="655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99498"/>
            <a:ext cx="3810000" cy="285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76" y="388962"/>
            <a:ext cx="6028899" cy="57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63a/000695e9-eaf9952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3" y="0"/>
            <a:ext cx="1071522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9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culture.ru/storage/images/67f085add98fc0fc9a1f5edaebf32885/e04ba31c7bd3066c922fcd21e9ad697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8" y="0"/>
            <a:ext cx="11603864" cy="655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6572" cy="5404610"/>
          </a:xfrm>
        </p:spPr>
        <p:txBody>
          <a:bodyPr>
            <a:noAutofit/>
          </a:bodyPr>
          <a:lstStyle/>
          <a:p>
            <a:r>
              <a:rPr lang="de-DE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 </a:t>
            </a:r>
            <a:r>
              <a:rPr lang="de-DE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космосе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de-DE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космонавтах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de-DE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космонавтами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собаки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Стрелка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Ю. </a:t>
            </a:r>
            <a:r>
              <a:rPr lang="de-DE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Гагарином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de-DE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Терешковой</a:t>
            </a:r>
            <a:r>
              <a:rPr lang="de-DE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празднике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12 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 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космосе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de-D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4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88"/>
            <a:ext cx="11758411" cy="667065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6365"/>
            <a:ext cx="9144000" cy="564094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познавательно- творческий, краткосрочный.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неделя.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12.04.2021г.- 16.04.2021г.</a:t>
            </a: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совместной организованной деятельности, в режимный моментах.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участников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воспитатели, дети и их родители.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2- 3 года (первая младшая группа)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4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03031"/>
            <a:ext cx="11925835" cy="66068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1281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по теме «Космос» (познакомить детей с Российским праздником- «День Космонавтики», с космосом, с первым космонавтом Ю.А. Гагариным).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«Что такое космос».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Лепка: «Ракета». Цель: учить детей раскатыванию пластилина прямыми движениями ладони, заостряя один конец, лепить шар и слегка сплющить.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Рисование: «Неизвестная планета». Цель: учить детей рисовать нетрадиционным методом- губкой.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Поделка из бросового материала: «Полёт на ракете».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Сюжетно- ролевая игра: «Мы космонавты», «Весёлое путешествие в космос».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9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90152"/>
            <a:ext cx="11835684" cy="661544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734095"/>
            <a:ext cx="9144000" cy="54220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-Слушание песен: «Разукрасим все планеты», аудиозаписи о космосе.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-Дидактические игры: «Сложи из геометрических фигур (ракета, звёздочки и др.), «Дорисуй фигуру», «Сложи ракету из картона». Цель: закреплять геометрические фигуры, развивать творческое воображение, умение дорисовывать неполный рисунок.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-Игровые ситуации: «Мы космонавты», «Мы летим на ракете».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побуждать детей к обыгрыванию сюжета, включать импровизацию, привлекать к подготовке предметной среды для игр.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Конструирование: «Космодром из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«Строим ракету».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 в планетарий, знакомились с солнечной системой.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1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233363"/>
            <a:ext cx="11861443" cy="65532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66671"/>
            <a:ext cx="9144000" cy="57053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с родителями: подготовили папки- передвижки по теме «Космос», изготовление родителями поделок к выставке: «Дорога в космос».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-Итоговое мероприятие: компьютерная презентация «Далёкий космос».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6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297"/>
            <a:ext cx="12192000" cy="65532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51" y="196858"/>
            <a:ext cx="4739781" cy="227874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160" y="1336228"/>
            <a:ext cx="2091989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8" y="2757158"/>
            <a:ext cx="2857500" cy="381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89" y="1905000"/>
            <a:ext cx="2381250" cy="4953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56" y="2479059"/>
            <a:ext cx="23812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0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84"/>
            <a:ext cx="11990231" cy="655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5" y="416417"/>
            <a:ext cx="2857500" cy="381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6" y="553791"/>
            <a:ext cx="68429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62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245</Words>
  <Application>Microsoft Office PowerPoint</Application>
  <PresentationFormat>Широкоэкранный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г. Улан-Удэ 2021 г</vt:lpstr>
      <vt:lpstr>Презентация PowerPoint</vt:lpstr>
      <vt:lpstr>Цель: Формирование представлений о космосе, космонавтах. Познакомить с первыми космонавтами: собаки Белка и Стрелка, Ю. Гагарином, В. Терешковой.  Задачи:   Дать знания детям о празднике 12 апреля - День космонавтики, о космосе  Развивать у детей речь, воображение и мышление. Развивать умения взаимодействовать друг с другом, побуждать детей к совместной деятельности.  </vt:lpstr>
      <vt:lpstr>Презентация PowerPoint</vt:lpstr>
      <vt:lpstr>                Образовательная деятельность : - Рассматривание иллюстраций по теме «Космос» (познакомить детей с Российским праздником- «День Космонавтики», с космосом, с первым космонавтом Ю.А. Гагариным). - Беседа «Что такое космос». - Лепка: «Ракета». Цель: учить детей раскатыванию пластилина прямыми движениями ладони, заостряя один конец, лепить шар и слегка сплющить. - Рисование: «Неизвестная планета». Цель: учить детей рисовать нетрадиционным методом- губкой. - Поделка из бросового материала: «Полёт на ракете». - Сюжетно- ролевая игра: «Мы космонавты», «Весёлое путешествие в космос».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2021-04-13T12:20:00Z</dcterms:created>
  <dcterms:modified xsi:type="dcterms:W3CDTF">2021-04-14T11:51:03Z</dcterms:modified>
</cp:coreProperties>
</file>